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74" r:id="rId6"/>
    <p:sldId id="260" r:id="rId7"/>
    <p:sldId id="261" r:id="rId8"/>
    <p:sldId id="262" r:id="rId9"/>
    <p:sldId id="263" r:id="rId10"/>
    <p:sldId id="267" r:id="rId11"/>
    <p:sldId id="265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932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022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2309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76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656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25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34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038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873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70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491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DA7E93-055D-45B5-BC73-7EFC3636AB58}" type="datetimeFigureOut">
              <a:rPr lang="pl-PL" smtClean="0"/>
              <a:t>17.03.2020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1494D48-25ED-4B59-BAEF-59ADD84F9200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171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C78oF2h7bg" TargetMode="External"/><Relationship Id="rId2" Type="http://schemas.openxmlformats.org/officeDocument/2006/relationships/hyperlink" Target="https://www.youtube.com/watch?v=Ld1F-Ykek4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8800" dirty="0"/>
              <a:t>Język chiński na wesoło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Moduł 5</a:t>
            </a:r>
          </a:p>
        </p:txBody>
      </p:sp>
    </p:spTree>
    <p:extLst>
      <p:ext uri="{BB962C8B-B14F-4D97-AF65-F5344CB8AC3E}">
        <p14:creationId xmlns:p14="http://schemas.microsoft.com/office/powerpoint/2010/main" val="263448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439993"/>
              </p:ext>
            </p:extLst>
          </p:nvPr>
        </p:nvGraphicFramePr>
        <p:xfrm>
          <a:off x="977357" y="523704"/>
          <a:ext cx="5198998" cy="7065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9465">
                  <a:extLst>
                    <a:ext uri="{9D8B030D-6E8A-4147-A177-3AD203B41FA5}">
                      <a16:colId xmlns:a16="http://schemas.microsoft.com/office/drawing/2014/main" val="2605993764"/>
                    </a:ext>
                  </a:extLst>
                </a:gridCol>
                <a:gridCol w="1299465">
                  <a:extLst>
                    <a:ext uri="{9D8B030D-6E8A-4147-A177-3AD203B41FA5}">
                      <a16:colId xmlns:a16="http://schemas.microsoft.com/office/drawing/2014/main" val="2135148421"/>
                    </a:ext>
                  </a:extLst>
                </a:gridCol>
                <a:gridCol w="1300034">
                  <a:extLst>
                    <a:ext uri="{9D8B030D-6E8A-4147-A177-3AD203B41FA5}">
                      <a16:colId xmlns:a16="http://schemas.microsoft.com/office/drawing/2014/main" val="2797575170"/>
                    </a:ext>
                  </a:extLst>
                </a:gridCol>
                <a:gridCol w="1300034">
                  <a:extLst>
                    <a:ext uri="{9D8B030D-6E8A-4147-A177-3AD203B41FA5}">
                      <a16:colId xmlns:a16="http://schemas.microsoft.com/office/drawing/2014/main" val="2094787650"/>
                    </a:ext>
                  </a:extLst>
                </a:gridCol>
              </a:tblGrid>
              <a:tr h="706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请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qǐng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ćing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proszę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21945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514339"/>
              </p:ext>
            </p:extLst>
          </p:nvPr>
        </p:nvGraphicFramePr>
        <p:xfrm>
          <a:off x="6323279" y="523703"/>
          <a:ext cx="5198998" cy="7065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9465">
                  <a:extLst>
                    <a:ext uri="{9D8B030D-6E8A-4147-A177-3AD203B41FA5}">
                      <a16:colId xmlns:a16="http://schemas.microsoft.com/office/drawing/2014/main" val="2734421769"/>
                    </a:ext>
                  </a:extLst>
                </a:gridCol>
                <a:gridCol w="1299465">
                  <a:extLst>
                    <a:ext uri="{9D8B030D-6E8A-4147-A177-3AD203B41FA5}">
                      <a16:colId xmlns:a16="http://schemas.microsoft.com/office/drawing/2014/main" val="1486713532"/>
                    </a:ext>
                  </a:extLst>
                </a:gridCol>
                <a:gridCol w="1300034">
                  <a:extLst>
                    <a:ext uri="{9D8B030D-6E8A-4147-A177-3AD203B41FA5}">
                      <a16:colId xmlns:a16="http://schemas.microsoft.com/office/drawing/2014/main" val="2277769834"/>
                    </a:ext>
                  </a:extLst>
                </a:gridCol>
                <a:gridCol w="1300034">
                  <a:extLst>
                    <a:ext uri="{9D8B030D-6E8A-4147-A177-3AD203B41FA5}">
                      <a16:colId xmlns:a16="http://schemas.microsoft.com/office/drawing/2014/main" val="1065250875"/>
                    </a:ext>
                  </a:extLst>
                </a:gridCol>
              </a:tblGrid>
              <a:tr h="706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进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jìn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dźin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wejść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45485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75" y="1429790"/>
            <a:ext cx="7081466" cy="495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137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000257"/>
              </p:ext>
            </p:extLst>
          </p:nvPr>
        </p:nvGraphicFramePr>
        <p:xfrm>
          <a:off x="3127605" y="507076"/>
          <a:ext cx="5897996" cy="689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4176">
                  <a:extLst>
                    <a:ext uri="{9D8B030D-6E8A-4147-A177-3AD203B41FA5}">
                      <a16:colId xmlns:a16="http://schemas.microsoft.com/office/drawing/2014/main" val="1183937262"/>
                    </a:ext>
                  </a:extLst>
                </a:gridCol>
                <a:gridCol w="1474176">
                  <a:extLst>
                    <a:ext uri="{9D8B030D-6E8A-4147-A177-3AD203B41FA5}">
                      <a16:colId xmlns:a16="http://schemas.microsoft.com/office/drawing/2014/main" val="3621537440"/>
                    </a:ext>
                  </a:extLst>
                </a:gridCol>
                <a:gridCol w="1474822">
                  <a:extLst>
                    <a:ext uri="{9D8B030D-6E8A-4147-A177-3AD203B41FA5}">
                      <a16:colId xmlns:a16="http://schemas.microsoft.com/office/drawing/2014/main" val="3326754604"/>
                    </a:ext>
                  </a:extLst>
                </a:gridCol>
                <a:gridCol w="1474822">
                  <a:extLst>
                    <a:ext uri="{9D8B030D-6E8A-4147-A177-3AD203B41FA5}">
                      <a16:colId xmlns:a16="http://schemas.microsoft.com/office/drawing/2014/main" val="2875001393"/>
                    </a:ext>
                  </a:extLst>
                </a:gridCol>
              </a:tblGrid>
              <a:tr h="6899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谢谢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xièxie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siesie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dziękuję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8466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79" y="1383144"/>
            <a:ext cx="7701049" cy="5134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037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148960"/>
              </p:ext>
            </p:extLst>
          </p:nvPr>
        </p:nvGraphicFramePr>
        <p:xfrm>
          <a:off x="1159508" y="598515"/>
          <a:ext cx="7095028" cy="636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3368">
                  <a:extLst>
                    <a:ext uri="{9D8B030D-6E8A-4147-A177-3AD203B41FA5}">
                      <a16:colId xmlns:a16="http://schemas.microsoft.com/office/drawing/2014/main" val="4013932066"/>
                    </a:ext>
                  </a:extLst>
                </a:gridCol>
                <a:gridCol w="1773368">
                  <a:extLst>
                    <a:ext uri="{9D8B030D-6E8A-4147-A177-3AD203B41FA5}">
                      <a16:colId xmlns:a16="http://schemas.microsoft.com/office/drawing/2014/main" val="3822743306"/>
                    </a:ext>
                  </a:extLst>
                </a:gridCol>
                <a:gridCol w="1774146">
                  <a:extLst>
                    <a:ext uri="{9D8B030D-6E8A-4147-A177-3AD203B41FA5}">
                      <a16:colId xmlns:a16="http://schemas.microsoft.com/office/drawing/2014/main" val="2910411344"/>
                    </a:ext>
                  </a:extLst>
                </a:gridCol>
                <a:gridCol w="1774146">
                  <a:extLst>
                    <a:ext uri="{9D8B030D-6E8A-4147-A177-3AD203B41FA5}">
                      <a16:colId xmlns:a16="http://schemas.microsoft.com/office/drawing/2014/main" val="3677045740"/>
                    </a:ext>
                  </a:extLst>
                </a:gridCol>
              </a:tblGrid>
              <a:tr h="6363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对不起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duìbuqǐ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dłejbući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przepraszam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36621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418994"/>
              </p:ext>
            </p:extLst>
          </p:nvPr>
        </p:nvGraphicFramePr>
        <p:xfrm>
          <a:off x="4584351" y="5685904"/>
          <a:ext cx="7078404" cy="636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9213">
                  <a:extLst>
                    <a:ext uri="{9D8B030D-6E8A-4147-A177-3AD203B41FA5}">
                      <a16:colId xmlns:a16="http://schemas.microsoft.com/office/drawing/2014/main" val="2503972767"/>
                    </a:ext>
                  </a:extLst>
                </a:gridCol>
                <a:gridCol w="1769213">
                  <a:extLst>
                    <a:ext uri="{9D8B030D-6E8A-4147-A177-3AD203B41FA5}">
                      <a16:colId xmlns:a16="http://schemas.microsoft.com/office/drawing/2014/main" val="2813081831"/>
                    </a:ext>
                  </a:extLst>
                </a:gridCol>
                <a:gridCol w="1769989">
                  <a:extLst>
                    <a:ext uri="{9D8B030D-6E8A-4147-A177-3AD203B41FA5}">
                      <a16:colId xmlns:a16="http://schemas.microsoft.com/office/drawing/2014/main" val="3624498522"/>
                    </a:ext>
                  </a:extLst>
                </a:gridCol>
                <a:gridCol w="1769989">
                  <a:extLst>
                    <a:ext uri="{9D8B030D-6E8A-4147-A177-3AD203B41FA5}">
                      <a16:colId xmlns:a16="http://schemas.microsoft.com/office/drawing/2014/main" val="1365222793"/>
                    </a:ext>
                  </a:extLst>
                </a:gridCol>
              </a:tblGrid>
              <a:tr h="6363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没关系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méi guānxi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mej głanśi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nie szkodzi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68475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338" y="1488213"/>
            <a:ext cx="7012248" cy="3944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737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933" y="1463041"/>
            <a:ext cx="5789202" cy="3593591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hlinkClick r:id="rId2"/>
              </a:rPr>
              <a:t>https://www.youtube.com/watch?v=Ld1F-Ykek4g</a:t>
            </a:r>
            <a:endParaRPr lang="pl-PL" dirty="0"/>
          </a:p>
          <a:p>
            <a:pPr marL="0" indent="0">
              <a:buNone/>
            </a:pPr>
            <a:r>
              <a:rPr lang="pl-PL" dirty="0">
                <a:hlinkClick r:id="rId3"/>
              </a:rPr>
              <a:t>https://www.youtube.com/watch?v=KC78oF2h7bg</a:t>
            </a:r>
            <a:endParaRPr lang="pl-PL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59939" y="1163782"/>
            <a:ext cx="6081222" cy="532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269591"/>
              </p:ext>
            </p:extLst>
          </p:nvPr>
        </p:nvGraphicFramePr>
        <p:xfrm>
          <a:off x="5083118" y="5469773"/>
          <a:ext cx="5800090" cy="598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9705">
                  <a:extLst>
                    <a:ext uri="{9D8B030D-6E8A-4147-A177-3AD203B41FA5}">
                      <a16:colId xmlns:a16="http://schemas.microsoft.com/office/drawing/2014/main" val="822361942"/>
                    </a:ext>
                  </a:extLst>
                </a:gridCol>
                <a:gridCol w="1449705">
                  <a:extLst>
                    <a:ext uri="{9D8B030D-6E8A-4147-A177-3AD203B41FA5}">
                      <a16:colId xmlns:a16="http://schemas.microsoft.com/office/drawing/2014/main" val="3502187240"/>
                    </a:ext>
                  </a:extLst>
                </a:gridCol>
                <a:gridCol w="1450340">
                  <a:extLst>
                    <a:ext uri="{9D8B030D-6E8A-4147-A177-3AD203B41FA5}">
                      <a16:colId xmlns:a16="http://schemas.microsoft.com/office/drawing/2014/main" val="297577850"/>
                    </a:ext>
                  </a:extLst>
                </a:gridCol>
                <a:gridCol w="1450340">
                  <a:extLst>
                    <a:ext uri="{9D8B030D-6E8A-4147-A177-3AD203B41FA5}">
                      <a16:colId xmlns:a16="http://schemas.microsoft.com/office/drawing/2014/main" val="1238147872"/>
                    </a:ext>
                  </a:extLst>
                </a:gridCol>
              </a:tblGrid>
              <a:tr h="598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坐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zuò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 err="1">
                          <a:effectLst/>
                        </a:rPr>
                        <a:t>dzuło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siadać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153453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3" y="340821"/>
            <a:ext cx="7026716" cy="4677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912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493946"/>
              </p:ext>
            </p:extLst>
          </p:nvPr>
        </p:nvGraphicFramePr>
        <p:xfrm>
          <a:off x="1317450" y="748145"/>
          <a:ext cx="5806556" cy="7564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1321">
                  <a:extLst>
                    <a:ext uri="{9D8B030D-6E8A-4147-A177-3AD203B41FA5}">
                      <a16:colId xmlns:a16="http://schemas.microsoft.com/office/drawing/2014/main" val="3181635968"/>
                    </a:ext>
                  </a:extLst>
                </a:gridCol>
                <a:gridCol w="1451321">
                  <a:extLst>
                    <a:ext uri="{9D8B030D-6E8A-4147-A177-3AD203B41FA5}">
                      <a16:colId xmlns:a16="http://schemas.microsoft.com/office/drawing/2014/main" val="1806210326"/>
                    </a:ext>
                  </a:extLst>
                </a:gridCol>
                <a:gridCol w="1451957">
                  <a:extLst>
                    <a:ext uri="{9D8B030D-6E8A-4147-A177-3AD203B41FA5}">
                      <a16:colId xmlns:a16="http://schemas.microsoft.com/office/drawing/2014/main" val="353487608"/>
                    </a:ext>
                  </a:extLst>
                </a:gridCol>
                <a:gridCol w="1451957">
                  <a:extLst>
                    <a:ext uri="{9D8B030D-6E8A-4147-A177-3AD203B41FA5}">
                      <a16:colId xmlns:a16="http://schemas.microsoft.com/office/drawing/2014/main" val="3145711783"/>
                    </a:ext>
                  </a:extLst>
                </a:gridCol>
              </a:tblGrid>
              <a:tr h="7564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安静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ānjìng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andźing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cisza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5767869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488" y="1748906"/>
            <a:ext cx="6589222" cy="4392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848335"/>
              </p:ext>
            </p:extLst>
          </p:nvPr>
        </p:nvGraphicFramePr>
        <p:xfrm>
          <a:off x="4600980" y="665018"/>
          <a:ext cx="5981122" cy="7645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4953">
                  <a:extLst>
                    <a:ext uri="{9D8B030D-6E8A-4147-A177-3AD203B41FA5}">
                      <a16:colId xmlns:a16="http://schemas.microsoft.com/office/drawing/2014/main" val="3288847693"/>
                    </a:ext>
                  </a:extLst>
                </a:gridCol>
                <a:gridCol w="1494953">
                  <a:extLst>
                    <a:ext uri="{9D8B030D-6E8A-4147-A177-3AD203B41FA5}">
                      <a16:colId xmlns:a16="http://schemas.microsoft.com/office/drawing/2014/main" val="1570093260"/>
                    </a:ext>
                  </a:extLst>
                </a:gridCol>
                <a:gridCol w="1495608">
                  <a:extLst>
                    <a:ext uri="{9D8B030D-6E8A-4147-A177-3AD203B41FA5}">
                      <a16:colId xmlns:a16="http://schemas.microsoft.com/office/drawing/2014/main" val="3132154848"/>
                    </a:ext>
                  </a:extLst>
                </a:gridCol>
                <a:gridCol w="1495608">
                  <a:extLst>
                    <a:ext uri="{9D8B030D-6E8A-4147-A177-3AD203B41FA5}">
                      <a16:colId xmlns:a16="http://schemas.microsoft.com/office/drawing/2014/main" val="890088929"/>
                    </a:ext>
                  </a:extLst>
                </a:gridCol>
              </a:tblGrid>
              <a:tr h="7645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举手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jǔ shǒu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dźu szoł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podnieść rękę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673448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63" y="1699030"/>
            <a:ext cx="6868529" cy="4579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304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135915"/>
              </p:ext>
            </p:extLst>
          </p:nvPr>
        </p:nvGraphicFramePr>
        <p:xfrm>
          <a:off x="1300825" y="573577"/>
          <a:ext cx="6679394" cy="7897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483">
                  <a:extLst>
                    <a:ext uri="{9D8B030D-6E8A-4147-A177-3AD203B41FA5}">
                      <a16:colId xmlns:a16="http://schemas.microsoft.com/office/drawing/2014/main" val="2216303122"/>
                    </a:ext>
                  </a:extLst>
                </a:gridCol>
                <a:gridCol w="1669483">
                  <a:extLst>
                    <a:ext uri="{9D8B030D-6E8A-4147-A177-3AD203B41FA5}">
                      <a16:colId xmlns:a16="http://schemas.microsoft.com/office/drawing/2014/main" val="236933859"/>
                    </a:ext>
                  </a:extLst>
                </a:gridCol>
                <a:gridCol w="1670214">
                  <a:extLst>
                    <a:ext uri="{9D8B030D-6E8A-4147-A177-3AD203B41FA5}">
                      <a16:colId xmlns:a16="http://schemas.microsoft.com/office/drawing/2014/main" val="872300266"/>
                    </a:ext>
                  </a:extLst>
                </a:gridCol>
                <a:gridCol w="1670214">
                  <a:extLst>
                    <a:ext uri="{9D8B030D-6E8A-4147-A177-3AD203B41FA5}">
                      <a16:colId xmlns:a16="http://schemas.microsoft.com/office/drawing/2014/main" val="2568615865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看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kàn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kan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</a:rPr>
                        <a:t>patrzeć, czytać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22615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0" y="1612668"/>
            <a:ext cx="7312429" cy="4814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Uczymy się czytać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65" y="1128451"/>
            <a:ext cx="7221348" cy="5301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243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Uczymy się pisać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980" y="1289100"/>
            <a:ext cx="8163718" cy="4931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12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151</TotalTime>
  <Words>89</Words>
  <Application>Microsoft Office PowerPoint</Application>
  <PresentationFormat>Panoramiczny</PresentationFormat>
  <Paragraphs>42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 MT</vt:lpstr>
      <vt:lpstr>Impact</vt:lpstr>
      <vt:lpstr>Badge</vt:lpstr>
      <vt:lpstr>Język chiński na wesoło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Uczymy się czytać</vt:lpstr>
      <vt:lpstr>Uczymy się pisać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konfucjusz</dc:creator>
  <cp:lastModifiedBy>Danusia .</cp:lastModifiedBy>
  <cp:revision>24</cp:revision>
  <dcterms:created xsi:type="dcterms:W3CDTF">2019-08-29T08:56:32Z</dcterms:created>
  <dcterms:modified xsi:type="dcterms:W3CDTF">2020-03-17T08:43:40Z</dcterms:modified>
</cp:coreProperties>
</file>